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5"/>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311" r:id="rId43"/>
    <p:sldId id="26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58"/>
    <p:restoredTop sz="71254"/>
  </p:normalViewPr>
  <p:slideViewPr>
    <p:cSldViewPr snapToGrid="0" snapToObjects="1">
      <p:cViewPr varScale="1">
        <p:scale>
          <a:sx n="78" d="100"/>
          <a:sy n="7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steps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11/16/21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11/16/21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Done Surveys</a:t>
            </a:r>
            <a:br>
              <a:rPr lang="en-US" dirty="0"/>
            </a:br>
            <a:r>
              <a:rPr lang="en-US" dirty="0"/>
              <a:t>Week 8/9/10: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0D6B8767-1758-6E48-A70D-EDC6E8973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3470500"/>
            <a:ext cx="647700" cy="647700"/>
          </a:xfrm>
          <a:prstGeom prst="rect">
            <a:avLst/>
          </a:prstGeom>
        </p:spPr>
      </p:pic>
      <p:pic>
        <p:nvPicPr>
          <p:cNvPr id="9" name="Graphic 8" descr="Checkbox Checked with solid fill">
            <a:extLst>
              <a:ext uri="{FF2B5EF4-FFF2-40B4-BE49-F238E27FC236}">
                <a16:creationId xmlns:a16="http://schemas.microsoft.com/office/drawing/2014/main" id="{40072573-4C28-6840-A2C1-CB6E00613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4056964"/>
            <a:ext cx="647700" cy="647700"/>
          </a:xfrm>
          <a:prstGeom prst="rect">
            <a:avLst/>
          </a:prstGeom>
        </p:spPr>
      </p:pic>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11/12/13: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11: </a:t>
            </a:r>
            <a:r>
              <a:rPr lang="en-US" dirty="0"/>
              <a:t>Using Deep Learning and Evolutionary Algorithms for Time Series Forecasting · (First Half)</a:t>
            </a:r>
          </a:p>
          <a:p>
            <a:r>
              <a:rPr lang="en-US" b="1" dirty="0"/>
              <a:t>Week 12: </a:t>
            </a:r>
            <a:r>
              <a:rPr lang="en-US" dirty="0"/>
              <a:t>Using Deep Learning and Evolutionary Algorithms for Time Series Forecasting (Second Half)</a:t>
            </a:r>
            <a:endParaRPr lang="en-US" b="1" dirty="0"/>
          </a:p>
          <a:p>
            <a:r>
              <a:rPr lang="en-US" b="1" dirty="0"/>
              <a:t>Week 13: </a:t>
            </a:r>
            <a:r>
              <a:rPr lang="en-US" dirty="0"/>
              <a:t>Time Series Forecasting using Evolutionary Neural Network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pic>
        <p:nvPicPr>
          <p:cNvPr id="7" name="Graphic 6" descr="Checkbox Checked with solid fill">
            <a:extLst>
              <a:ext uri="{FF2B5EF4-FFF2-40B4-BE49-F238E27FC236}">
                <a16:creationId xmlns:a16="http://schemas.microsoft.com/office/drawing/2014/main" id="{7B3D3991-E014-8D45-83A2-4414FA877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499" y="2808287"/>
            <a:ext cx="647700" cy="647700"/>
          </a:xfrm>
          <a:prstGeom prst="rect">
            <a:avLst/>
          </a:prstGeom>
        </p:spPr>
      </p:pic>
      <p:pic>
        <p:nvPicPr>
          <p:cNvPr id="8" name="Graphic 7" descr="Checkbox Checked with solid fill">
            <a:extLst>
              <a:ext uri="{FF2B5EF4-FFF2-40B4-BE49-F238E27FC236}">
                <a16:creationId xmlns:a16="http://schemas.microsoft.com/office/drawing/2014/main" id="{244E6714-116E-4E4B-AD15-41A35B616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6270" y="3448503"/>
            <a:ext cx="647700" cy="647700"/>
          </a:xfrm>
          <a:prstGeom prst="rect">
            <a:avLst/>
          </a:prstGeom>
        </p:spPr>
      </p:pic>
    </p:spTree>
    <p:extLst>
      <p:ext uri="{BB962C8B-B14F-4D97-AF65-F5344CB8AC3E}">
        <p14:creationId xmlns:p14="http://schemas.microsoft.com/office/powerpoint/2010/main" val="222538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28056775"/>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Summaries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pic>
        <p:nvPicPr>
          <p:cNvPr id="68" name="Graphic 67" descr="Checkbox Checked with solid fill">
            <a:extLst>
              <a:ext uri="{FF2B5EF4-FFF2-40B4-BE49-F238E27FC236}">
                <a16:creationId xmlns:a16="http://schemas.microsoft.com/office/drawing/2014/main" id="{6491B566-369A-C548-993C-E1B3BEA9A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3550967"/>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967358868"/>
              </p:ext>
            </p:extLst>
          </p:nvPr>
        </p:nvGraphicFramePr>
        <p:xfrm>
          <a:off x="4246121" y="161383"/>
          <a:ext cx="7732902" cy="333925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Survey Summaries </a:t>
                      </a:r>
                      <a:endParaRPr lang="en-US" sz="1200" dirty="0"/>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14</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19107</TotalTime>
  <Words>4954</Words>
  <Application>Microsoft Macintosh PowerPoint</Application>
  <PresentationFormat>Widescreen</PresentationFormat>
  <Paragraphs>525</Paragraphs>
  <Slides>43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Done Surveys Week 8/9/10: SURVEY / SUMMARIES</vt:lpstr>
      <vt:lpstr>What's Next Week 11/12/13: SURVEY / SUMMARIES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70</cp:revision>
  <dcterms:created xsi:type="dcterms:W3CDTF">2020-11-22T18:41:05Z</dcterms:created>
  <dcterms:modified xsi:type="dcterms:W3CDTF">2021-11-17T02:48:41Z</dcterms:modified>
</cp:coreProperties>
</file>